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</p:sldMasterIdLst>
  <p:notesMasterIdLst>
    <p:notesMasterId r:id="rId13"/>
  </p:notesMasterIdLst>
  <p:sldIdLst>
    <p:sldId id="256" r:id="rId4"/>
    <p:sldId id="323" r:id="rId5"/>
    <p:sldId id="320" r:id="rId6"/>
    <p:sldId id="337" r:id="rId7"/>
    <p:sldId id="322" r:id="rId8"/>
    <p:sldId id="324" r:id="rId9"/>
    <p:sldId id="338" r:id="rId10"/>
    <p:sldId id="336" r:id="rId11"/>
    <p:sldId id="318" r:id="rId12"/>
  </p:sldIdLst>
  <p:sldSz cx="9144000" cy="5143500" type="screen16x9"/>
  <p:notesSz cx="7010400" cy="9296400"/>
  <p:embeddedFontLst>
    <p:embeddedFont>
      <p:font typeface="Broadway" pitchFamily="82" charset="7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694" autoAdjust="0"/>
  </p:normalViewPr>
  <p:slideViewPr>
    <p:cSldViewPr snapToGrid="0">
      <p:cViewPr varScale="1">
        <p:scale>
          <a:sx n="161" d="100"/>
          <a:sy n="161" d="100"/>
        </p:scale>
        <p:origin x="680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486d793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e486d793ff_0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2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eaf01bf5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eaf01bf51_0_3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81500" y="550875"/>
            <a:ext cx="6850800" cy="6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  <a:defRPr sz="3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31200" y="985425"/>
            <a:ext cx="6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Montserrat"/>
              <a:buNone/>
              <a:defRPr b="1">
                <a:solidFill>
                  <a:srgbClr val="E7DC7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E0E4-68CF-446D-B675-D9D2182C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31A0-E1A7-4985-AEB5-C643BB2F6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5B085-034F-4BAB-836B-BA6B576E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5DA4-C381-4F31-AA84-638E141F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AE0A-A97C-4F1D-B2FA-9FDC59F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DE7C-2305-4D72-AFC6-473EEA98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66109-DCC7-4C96-914C-8AEC0D09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579DB-128F-409A-9E7D-D2B19E73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6FC6-1C0A-4D7B-831C-15A380D5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BFA8-57CC-483F-B6E7-DFF779E0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4494-EAE9-4567-9AF5-F8E6A155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2D619-860B-4A88-AC95-3A08AF77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D8777-A74F-4B55-9AB8-996B8F9E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325A-538F-4D0C-AC82-847E0BDC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A82-99E7-4099-8019-726189E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A6DD-EA8B-476C-B44F-A141FC20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CF68-2152-499E-BDF2-97CA88B95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3C51E-988A-4431-9C70-9A37094DB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126A7-3DF2-44E2-82F6-6A468346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7026F-50D3-4F3D-B0B6-37017E6B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ECF4B-FA02-4554-B266-A75729F6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6C71-E45E-496C-9DAB-37AD6D91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9255-08EF-42EA-8C2B-B58E4E8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57890-C58A-4285-8BE4-CB01C4053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0A6F1-4868-429F-A784-AEBFBFA9C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7F4C3-1143-46FB-89AB-5ED964EAE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71CB1-2521-4A30-AA31-42611037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8E217-7E4E-4645-8522-B24D1EF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CEAA2-83BD-43FA-B7AB-A4FA6C92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Logo 2">
  <p:cSld name="TITLE_AND_BODY_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Montserrat"/>
              <a:buNone/>
              <a:defRPr b="1">
                <a:solidFill>
                  <a:srgbClr val="4153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9410-EAC3-47A1-AEAA-2BF6EB02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9A0FD-1B45-4E43-B053-C1E30912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80AE5-CEFF-46D6-8D3F-3C9DFC58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F63CF-8472-4375-A9BA-B4FE111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9CDB2-8685-41D9-BD7E-072186A4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1C676-06A8-4B08-86C9-129EE71E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B864-4A13-4FDB-BCD8-CFBC54F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7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899A-878B-4051-BD72-F01F7CAA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65C7-C8DE-487A-91F8-44B18DF2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C12F-948E-4207-AF36-41CACE344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DCA27-1A95-4EEE-B8DC-FC46A14F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A4217-0883-442B-B195-D4A2C9A6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118D1-D94E-49F0-9044-D7367AA2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0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E917-2E9E-42F6-8A64-9AADFF3C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E0144-7D1D-4CB4-8BD3-0573BEAD1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74B1D-60D3-4110-BEED-92A40E88B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0C484-453F-44E9-BC25-6EEC679E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93FA0-CF98-4BBA-9CDB-4203F4F5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92FB7-436B-47DD-91F0-2FF68071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7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59BF-1F08-494E-92B8-C7BBE1C2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FDADD-2F6A-4D49-8477-4BD459CA1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54E2-E82E-49AE-AB6A-488AC262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FC40-FB23-4D7D-9138-0DB0D5CA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0B5D-BE95-4EEF-8221-EF8389D2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58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867F5-2C86-48A0-AAF0-2F44B2DB0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50EA9-07EA-448C-B9F7-19DFCDD3D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E954-D245-45EA-AE63-105F0233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46E7E-921C-48FA-A5F8-25A6390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354B-01AB-4A60-99FF-61F25D3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3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No Logo" type="title">
  <p:cSld name="Title slide - No Log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ctrTitle"/>
          </p:nvPr>
        </p:nvSpPr>
        <p:spPr>
          <a:xfrm>
            <a:off x="475875" y="3764800"/>
            <a:ext cx="68508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subTitle" idx="1"/>
          </p:nvPr>
        </p:nvSpPr>
        <p:spPr>
          <a:xfrm>
            <a:off x="525575" y="4199350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648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Logo 4">
  <p:cSld name="Title and body - No Logo 4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Arial"/>
              <a:buNone/>
              <a:defRPr b="1">
                <a:solidFill>
                  <a:srgbClr val="4153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67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No Logo" type="secHead">
  <p:cSld name="Section Title - No Log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1018900" y="2062400"/>
            <a:ext cx="749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ubTitle" idx="1"/>
          </p:nvPr>
        </p:nvSpPr>
        <p:spPr>
          <a:xfrm>
            <a:off x="1034800" y="2658450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944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Logo 2">
  <p:cSld name="Title and body - No Logo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Arial"/>
              <a:buNone/>
              <a:defRPr b="1">
                <a:solidFill>
                  <a:srgbClr val="4153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5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2">
  <p:cSld name="TITLE_AND_BODY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Montserrat"/>
              <a:buNone/>
              <a:defRPr b="1">
                <a:solidFill>
                  <a:srgbClr val="4153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No Logo 2">
  <p:cSld name="Section Title - No Logo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subTitle" idx="1"/>
          </p:nvPr>
        </p:nvSpPr>
        <p:spPr>
          <a:xfrm>
            <a:off x="1034800" y="2658450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1018900" y="2062400"/>
            <a:ext cx="749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360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Logo 1" type="tx">
  <p:cSld name="Title and body - No Logo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Arial"/>
              <a:buNone/>
              <a:defRPr b="1">
                <a:solidFill>
                  <a:srgbClr val="4153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610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No Logo 4">
  <p:cSld name="Section Title - No Logo 4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ubTitle" idx="1"/>
          </p:nvPr>
        </p:nvSpPr>
        <p:spPr>
          <a:xfrm>
            <a:off x="1034800" y="2658450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title"/>
          </p:nvPr>
        </p:nvSpPr>
        <p:spPr>
          <a:xfrm>
            <a:off x="1018900" y="2062400"/>
            <a:ext cx="749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566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1">
  <p:cSld name="Section Title -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ubTitle" idx="1"/>
          </p:nvPr>
        </p:nvSpPr>
        <p:spPr>
          <a:xfrm>
            <a:off x="1034800" y="2658450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1018900" y="2062400"/>
            <a:ext cx="749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727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2">
  <p:cSld name="Section Title -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ubTitle" idx="1"/>
          </p:nvPr>
        </p:nvSpPr>
        <p:spPr>
          <a:xfrm>
            <a:off x="1034800" y="2658450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1018900" y="2062400"/>
            <a:ext cx="749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80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>
            <a:spLocks noGrp="1"/>
          </p:cNvSpPr>
          <p:nvPr>
            <p:ph type="ctrTitle"/>
          </p:nvPr>
        </p:nvSpPr>
        <p:spPr>
          <a:xfrm>
            <a:off x="1981500" y="550875"/>
            <a:ext cx="68508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subTitle" idx="1"/>
          </p:nvPr>
        </p:nvSpPr>
        <p:spPr>
          <a:xfrm>
            <a:off x="2031200" y="985425"/>
            <a:ext cx="6585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C76"/>
              </a:buClr>
              <a:buSzPts val="1800"/>
              <a:buFont typeface="Arial"/>
              <a:buNone/>
              <a:defRPr b="1">
                <a:solidFill>
                  <a:srgbClr val="E7DC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65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2">
  <p:cSld name="Title and body -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Arial"/>
              <a:buNone/>
              <a:defRPr b="1">
                <a:solidFill>
                  <a:srgbClr val="4153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88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3">
  <p:cSld name="Title and body - 3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Arial"/>
              <a:buNone/>
              <a:defRPr b="1">
                <a:solidFill>
                  <a:srgbClr val="4153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119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4">
  <p:cSld name="Title and body - 4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Arial"/>
              <a:buNone/>
              <a:defRPr b="1">
                <a:solidFill>
                  <a:srgbClr val="4153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747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1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3">
  <p:cSld name="TITLE_AND_BODY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Montserrat"/>
              <a:buNone/>
              <a:defRPr b="1">
                <a:solidFill>
                  <a:srgbClr val="4153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29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22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155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452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7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698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897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8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4">
  <p:cSld name="TITLE_AND_BODY_1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Pts val="2800"/>
              <a:buFont typeface="Montserrat"/>
              <a:buNone/>
              <a:defRPr b="1">
                <a:solidFill>
                  <a:srgbClr val="4153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C36D15"/>
              </a:buClr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C36D15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0A19F-ABDA-4FEE-97B9-737946B7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4FD61-F383-4D34-B46A-7F98B0F76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511D-022F-4790-8383-D4D4D2AF5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C1B5-AAE8-44E5-A9C9-ED70AA2D16F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7738-9E43-4CF8-9B0D-78132177F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DF3F-DEEB-4980-98D8-72578AFB5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E938-2C47-46FC-B536-320E1F1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199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e486d793ff_0_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9325"/>
            <a:ext cx="9143997" cy="609451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e486d793ff_0_3"/>
          <p:cNvSpPr txBox="1">
            <a:spLocks noGrp="1"/>
          </p:cNvSpPr>
          <p:nvPr>
            <p:ph type="ctrTitle" idx="4294967295"/>
          </p:nvPr>
        </p:nvSpPr>
        <p:spPr>
          <a:xfrm>
            <a:off x="324250" y="1705737"/>
            <a:ext cx="84777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6875BCD-6F8F-4E19-ADDF-2CD03FA88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333" y1="28389" x2="26333" y2="28389"/>
                        <a14:foregroundMark x1="25944" y1="29000" x2="25944" y2="29000"/>
                        <a14:foregroundMark x1="25944" y1="29000" x2="25944" y2="29000"/>
                        <a14:foregroundMark x1="25944" y1="29000" x2="42056" y2="25611"/>
                        <a14:foregroundMark x1="42056" y1="25611" x2="44667" y2="25611"/>
                        <a14:foregroundMark x1="45556" y1="24944" x2="61778" y2="25611"/>
                        <a14:foregroundMark x1="49611" y1="25333" x2="49611" y2="25333"/>
                        <a14:foregroundMark x1="54444" y1="28611" x2="67333" y2="42167"/>
                        <a14:foregroundMark x1="67333" y1="42167" x2="68833" y2="45778"/>
                        <a14:foregroundMark x1="72722" y1="58556" x2="53111" y2="52833"/>
                        <a14:foregroundMark x1="32500" y1="43944" x2="35333" y2="63778"/>
                        <a14:foregroundMark x1="20611" y1="69389" x2="55453" y2="75371"/>
                        <a14:foregroundMark x1="61106" y1="74601" x2="78944" y2="69056"/>
                        <a14:foregroundMark x1="78944" y1="69056" x2="79389" y2="68778"/>
                        <a14:foregroundMark x1="54444" y1="72944" x2="63111" y2="68333"/>
                        <a14:foregroundMark x1="63111" y1="68333" x2="64667" y2="68222"/>
                        <a14:foregroundMark x1="79944" y1="69778" x2="81722" y2="34889"/>
                        <a14:foregroundMark x1="81722" y1="34889" x2="64667" y2="27389"/>
                        <a14:foregroundMark x1="64667" y1="27389" x2="57833" y2="27833"/>
                        <a14:foregroundMark x1="55222" y1="26389" x2="26278" y2="30611"/>
                        <a14:foregroundMark x1="26278" y1="30611" x2="18667" y2="37278"/>
                        <a14:foregroundMark x1="18667" y1="37278" x2="20167" y2="60944"/>
                        <a14:foregroundMark x1="20167" y1="60944" x2="28222" y2="69444"/>
                        <a14:foregroundMark x1="28222" y1="69444" x2="33111" y2="70333"/>
                        <a14:foregroundMark x1="26611" y1="69778" x2="18778" y2="61944"/>
                        <a14:foregroundMark x1="18778" y1="61944" x2="18778" y2="61333"/>
                        <a14:foregroundMark x1="56000" y1="72944" x2="70778" y2="68556"/>
                        <a14:foregroundMark x1="70778" y1="68556" x2="57833" y2="73444"/>
                        <a14:foregroundMark x1="75500" y1="55056" x2="70889" y2="54500"/>
                        <a14:foregroundMark x1="75611" y1="41333" x2="60056" y2="35278"/>
                        <a14:foregroundMark x1="60056" y1="35278" x2="43500" y2="33944"/>
                        <a14:foregroundMark x1="43500" y1="33944" x2="38389" y2="37278"/>
                        <a14:foregroundMark x1="78389" y1="41556" x2="62278" y2="35167"/>
                        <a14:foregroundMark x1="35111" y1="41444" x2="26333" y2="37056"/>
                        <a14:foregroundMark x1="26333" y1="37056" x2="30500" y2="37111"/>
                        <a14:foregroundMark x1="29722" y1="60278" x2="23333" y2="50833"/>
                        <a14:foregroundMark x1="23333" y1="50833" x2="23333" y2="50722"/>
                        <a14:foregroundMark x1="47778" y1="58833" x2="39778" y2="49389"/>
                        <a14:foregroundMark x1="58889" y1="60389" x2="47389" y2="51222"/>
                        <a14:foregroundMark x1="57056" y1="74389" x2="57056" y2="74389"/>
                        <a14:foregroundMark x1="59389" y1="75056" x2="59389" y2="75056"/>
                        <a14:foregroundMark x1="59000" y1="75167" x2="59944" y2="75056"/>
                        <a14:foregroundMark x1="82667" y1="66778" x2="82667" y2="66778"/>
                        <a14:foregroundMark x1="81389" y1="67833" x2="83333" y2="63667"/>
                        <a14:foregroundMark x1="82556" y1="60500" x2="82944" y2="57778"/>
                        <a14:foregroundMark x1="73000" y1="38444" x2="73000" y2="38444"/>
                        <a14:backgroundMark x1="57833" y1="75667" x2="58871" y2="75384"/>
                        <a14:backgroundMark x1="57333" y1="76056" x2="57333" y2="76056"/>
                        <a14:backgroundMark x1="60444" y1="75444" x2="58111" y2="75833"/>
                        <a14:backgroundMark x1="61222" y1="74778" x2="60077" y2="74832"/>
                        <a14:backgroundMark x1="59448" y1="75893" x2="56556" y2="76222"/>
                        <a14:backgroundMark x1="58500" y1="76056" x2="55889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705" y="3457236"/>
            <a:ext cx="2020421" cy="202042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23825CF-9EDA-4B66-9F69-0F032E5FFB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960" y="236735"/>
            <a:ext cx="4297307" cy="944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6789BB-FE0D-4551-9748-4D26E462C946}"/>
              </a:ext>
            </a:extLst>
          </p:cNvPr>
          <p:cNvSpPr txBox="1"/>
          <p:nvPr/>
        </p:nvSpPr>
        <p:spPr>
          <a:xfrm>
            <a:off x="-307181" y="4681835"/>
            <a:ext cx="580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	</a:t>
            </a:r>
            <a:endParaRPr lang="en-US" sz="2400" dirty="0">
              <a:latin typeface="Broadway" panose="04040905080B02020502" pitchFamily="82" charset="0"/>
            </a:endParaRPr>
          </a:p>
        </p:txBody>
      </p:sp>
      <p:pic>
        <p:nvPicPr>
          <p:cNvPr id="3" name="Picture 2" descr="A couple of women holding wine glasses&#10;&#10;Description automatically generated with low confidence">
            <a:extLst>
              <a:ext uri="{FF2B5EF4-FFF2-40B4-BE49-F238E27FC236}">
                <a16:creationId xmlns:a16="http://schemas.microsoft.com/office/drawing/2014/main" id="{A65ED866-2FDE-4B78-8534-C2CAA2F11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094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59186-0567-4B5B-A700-22D2695F4E41}"/>
              </a:ext>
            </a:extLst>
          </p:cNvPr>
          <p:cNvSpPr txBox="1"/>
          <p:nvPr/>
        </p:nvSpPr>
        <p:spPr>
          <a:xfrm>
            <a:off x="163344" y="192316"/>
            <a:ext cx="8817311" cy="237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those who want to breathe easy amidst breathtaking beauty, Placer County, from the Sacramento Valley to the Sierra Nevada along I-80, is where California reaches up to Lake Tahoe and outdoor adventure reaches every interest in every season.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--North Star Research and Strategy Report 2019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8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ail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89BAEF69-C2E2-4350-A5C8-E5C1DECFA1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0471"/>
            <a:ext cx="10055704" cy="5609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A74BE-DA94-4B1C-AAC1-4152CC33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79" y="237276"/>
            <a:ext cx="8520600" cy="5727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Placer County Lifestyle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7B148-89CA-4A42-87C1-6B03A94EBE97}"/>
              </a:ext>
            </a:extLst>
          </p:cNvPr>
          <p:cNvSpPr txBox="1"/>
          <p:nvPr/>
        </p:nvSpPr>
        <p:spPr>
          <a:xfrm>
            <a:off x="2270965" y="1248646"/>
            <a:ext cx="7701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Rated 2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in the State in Health Metrics*</a:t>
            </a: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35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Healthiest County in the U.S.**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B6DDA-E655-4D52-9ED8-5A73EFA61470}"/>
              </a:ext>
            </a:extLst>
          </p:cNvPr>
          <p:cNvSpPr txBox="1"/>
          <p:nvPr/>
        </p:nvSpPr>
        <p:spPr>
          <a:xfrm>
            <a:off x="141250" y="4490726"/>
            <a:ext cx="7664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*</a:t>
            </a:r>
            <a:r>
              <a:rPr lang="en-US" sz="1200" b="1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 County Health Rankings for the 58 Ranked Counties in California | Source: Robert Wood Johnson Foundation 2021</a:t>
            </a:r>
          </a:p>
          <a:p>
            <a:r>
              <a:rPr lang="en-US" sz="900" b="1" i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**</a:t>
            </a:r>
            <a:r>
              <a:rPr lang="en-US" sz="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Healthiest Counties in the US | US News Healthiest Communities</a:t>
            </a:r>
            <a:r>
              <a:rPr lang="en-US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https://www.usnews.com/news/healthiest-communities/rankings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429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F4499337-992C-47ED-BEE5-1F41CA7B9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7434"/>
            <a:ext cx="9144000" cy="5716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6D372-CAA1-4888-8C04-D61BF9CFDB68}"/>
              </a:ext>
            </a:extLst>
          </p:cNvPr>
          <p:cNvSpPr txBox="1"/>
          <p:nvPr/>
        </p:nvSpPr>
        <p:spPr>
          <a:xfrm>
            <a:off x="665617" y="91244"/>
            <a:ext cx="803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Roseville Rankings from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Magazine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50 Best Places to Live in America 2020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Best Places to Retire in America 2020</a:t>
            </a:r>
          </a:p>
        </p:txBody>
      </p:sp>
    </p:spTree>
    <p:extLst>
      <p:ext uri="{BB962C8B-B14F-4D97-AF65-F5344CB8AC3E}">
        <p14:creationId xmlns:p14="http://schemas.microsoft.com/office/powerpoint/2010/main" val="387310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trees around it&#10;&#10;Description automatically generated">
            <a:extLst>
              <a:ext uri="{FF2B5EF4-FFF2-40B4-BE49-F238E27FC236}">
                <a16:creationId xmlns:a16="http://schemas.microsoft.com/office/drawing/2014/main" id="{FF1AA79C-AD8E-4716-81C2-D008216BB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8447"/>
            <a:ext cx="9144000" cy="6091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A8793-2F1B-4CA9-92B7-DF70C4BED59F}"/>
              </a:ext>
            </a:extLst>
          </p:cNvPr>
          <p:cNvSpPr txBox="1"/>
          <p:nvPr/>
        </p:nvSpPr>
        <p:spPr>
          <a:xfrm>
            <a:off x="521215" y="169340"/>
            <a:ext cx="7857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Rocklin Rankings from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Magazine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50 Best Places to Live in America 2021</a:t>
            </a:r>
          </a:p>
        </p:txBody>
      </p:sp>
    </p:spTree>
    <p:extLst>
      <p:ext uri="{BB962C8B-B14F-4D97-AF65-F5344CB8AC3E}">
        <p14:creationId xmlns:p14="http://schemas.microsoft.com/office/powerpoint/2010/main" val="242485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driving a car&#10;&#10;Description automatically generated with low confidence">
            <a:extLst>
              <a:ext uri="{FF2B5EF4-FFF2-40B4-BE49-F238E27FC236}">
                <a16:creationId xmlns:a16="http://schemas.microsoft.com/office/drawing/2014/main" id="{A03C66CB-AF16-4074-ABB4-E981B15EB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9F5CFB-3C3C-40A8-91FF-058F48961467}"/>
              </a:ext>
            </a:extLst>
          </p:cNvPr>
          <p:cNvSpPr txBox="1"/>
          <p:nvPr/>
        </p:nvSpPr>
        <p:spPr>
          <a:xfrm>
            <a:off x="192883" y="185738"/>
            <a:ext cx="7108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infrastructure facilitates easy access to the county’s bountiful assets from South Placer all the way to North Lake Tahoe.</a:t>
            </a: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investment in our highway system will be crucial to long-term lifestyle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55211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AD96-824C-4CB6-8C9E-7C63C74A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AB98B-BDC0-4C56-AB98-1971AC244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ouple of women sitting at a table with food and drinks&#10;&#10;Description automatically generated with low confidence">
            <a:extLst>
              <a:ext uri="{FF2B5EF4-FFF2-40B4-BE49-F238E27FC236}">
                <a16:creationId xmlns:a16="http://schemas.microsoft.com/office/drawing/2014/main" id="{222A3D4C-08F5-423F-AC00-700CCBB9EA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8C81B-9F25-4F4B-A5C5-0FD5ED617B2E}"/>
              </a:ext>
            </a:extLst>
          </p:cNvPr>
          <p:cNvSpPr txBox="1"/>
          <p:nvPr/>
        </p:nvSpPr>
        <p:spPr>
          <a:xfrm>
            <a:off x="1520103" y="751184"/>
            <a:ext cx="6954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Opportunity: Make Permanent the Experiential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Made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359519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top of a snow covered mountain&#10;&#10;Description automatically generated">
            <a:extLst>
              <a:ext uri="{FF2B5EF4-FFF2-40B4-BE49-F238E27FC236}">
                <a16:creationId xmlns:a16="http://schemas.microsoft.com/office/drawing/2014/main" id="{BCC59CFF-EF8B-4317-8DC8-C5AE160D2F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01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E7404A-D0F3-4B59-A365-8E9577652C8A}"/>
              </a:ext>
            </a:extLst>
          </p:cNvPr>
          <p:cNvSpPr txBox="1"/>
          <p:nvPr/>
        </p:nvSpPr>
        <p:spPr>
          <a:xfrm>
            <a:off x="128588" y="421480"/>
            <a:ext cx="5200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single glimpse of heaven is enough to confirm it’s existence, even if it’s never experienced again.”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Maslow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EAECB1-5E1B-4883-B4D4-CB7466FE3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72" y="1872475"/>
            <a:ext cx="4297307" cy="9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5;p39">
            <a:extLst>
              <a:ext uri="{FF2B5EF4-FFF2-40B4-BE49-F238E27FC236}">
                <a16:creationId xmlns:a16="http://schemas.microsoft.com/office/drawing/2014/main" id="{7592C64E-C301-4B8C-B167-3D3FFCD10C66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07" y="28575"/>
            <a:ext cx="6129337" cy="40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EBC5D-A5A9-4FFE-8334-F428A646D0EC}"/>
              </a:ext>
            </a:extLst>
          </p:cNvPr>
          <p:cNvSpPr txBox="1"/>
          <p:nvPr/>
        </p:nvSpPr>
        <p:spPr>
          <a:xfrm>
            <a:off x="0" y="2631368"/>
            <a:ext cx="303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E3B2F-D8EF-4BD2-8CBD-403023335C06}"/>
              </a:ext>
            </a:extLst>
          </p:cNvPr>
          <p:cNvSpPr txBox="1"/>
          <p:nvPr/>
        </p:nvSpPr>
        <p:spPr>
          <a:xfrm>
            <a:off x="25007" y="4364831"/>
            <a:ext cx="550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Haswell, CEO, Visit Placer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20510</TotalTime>
  <Words>236</Words>
  <Application>Microsoft Macintosh PowerPoint</Application>
  <PresentationFormat>On-screen Show (16:9)</PresentationFormat>
  <Paragraphs>24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Broadway</vt:lpstr>
      <vt:lpstr>Times New Roman</vt:lpstr>
      <vt:lpstr>Montserrat</vt:lpstr>
      <vt:lpstr>Calibri</vt:lpstr>
      <vt:lpstr>Simple Light</vt:lpstr>
      <vt:lpstr>Custom Design</vt:lpstr>
      <vt:lpstr>1_Simple Light</vt:lpstr>
      <vt:lpstr> </vt:lpstr>
      <vt:lpstr>PowerPoint Presentation</vt:lpstr>
      <vt:lpstr>The Placer County Lifestyle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Placer County Final Presentation</dc:title>
  <dc:creator>robert haswell</dc:creator>
  <cp:lastModifiedBy>Gregg Healy</cp:lastModifiedBy>
  <cp:revision>52</cp:revision>
  <cp:lastPrinted>2020-02-27T19:57:56Z</cp:lastPrinted>
  <dcterms:modified xsi:type="dcterms:W3CDTF">2021-11-04T20:44:19Z</dcterms:modified>
</cp:coreProperties>
</file>